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91" r:id="rId3"/>
    <p:sldId id="259" r:id="rId4"/>
    <p:sldId id="292" r:id="rId5"/>
    <p:sldId id="278" r:id="rId6"/>
    <p:sldId id="260" r:id="rId7"/>
    <p:sldId id="293" r:id="rId8"/>
    <p:sldId id="288" r:id="rId9"/>
    <p:sldId id="261" r:id="rId10"/>
    <p:sldId id="294" r:id="rId11"/>
    <p:sldId id="279" r:id="rId12"/>
    <p:sldId id="295" r:id="rId13"/>
    <p:sldId id="283" r:id="rId14"/>
    <p:sldId id="289" r:id="rId15"/>
    <p:sldId id="270" r:id="rId16"/>
    <p:sldId id="280" r:id="rId17"/>
    <p:sldId id="296" r:id="rId18"/>
    <p:sldId id="285" r:id="rId19"/>
    <p:sldId id="290" r:id="rId20"/>
    <p:sldId id="27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123F216-3485-4915-9D65-4136F8BC399F}">
          <p14:sldIdLst>
            <p14:sldId id="256"/>
            <p14:sldId id="291"/>
            <p14:sldId id="259"/>
            <p14:sldId id="292"/>
            <p14:sldId id="278"/>
            <p14:sldId id="260"/>
            <p14:sldId id="293"/>
            <p14:sldId id="288"/>
            <p14:sldId id="261"/>
            <p14:sldId id="294"/>
            <p14:sldId id="279"/>
            <p14:sldId id="295"/>
            <p14:sldId id="283"/>
            <p14:sldId id="289"/>
            <p14:sldId id="270"/>
            <p14:sldId id="280"/>
            <p14:sldId id="296"/>
            <p14:sldId id="285"/>
            <p14:sldId id="2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95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1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2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73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90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47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Сергеева Д.К.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Калинин В.И.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0" y="2901671"/>
            <a:ext cx="23599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1:</a:t>
            </a:r>
            <a:r>
              <a:rPr lang="en-US" dirty="0"/>
              <a:t> 22</a:t>
            </a:r>
            <a:r>
              <a:rPr lang="ru-RU" dirty="0"/>
              <a:t> баллов</a:t>
            </a:r>
          </a:p>
          <a:p>
            <a:r>
              <a:rPr lang="ru-RU" dirty="0"/>
              <a:t>Модуль 2:</a:t>
            </a:r>
            <a:r>
              <a:rPr lang="en-US" dirty="0"/>
              <a:t> 25</a:t>
            </a:r>
            <a:r>
              <a:rPr lang="ru-RU" dirty="0"/>
              <a:t> баллов</a:t>
            </a:r>
          </a:p>
          <a:p>
            <a:r>
              <a:rPr lang="ru-RU" dirty="0"/>
              <a:t>Модуль 3:</a:t>
            </a:r>
            <a:r>
              <a:rPr lang="en-US" dirty="0"/>
              <a:t> 38</a:t>
            </a:r>
            <a:r>
              <a:rPr lang="ru-RU" dirty="0"/>
              <a:t> баллов</a:t>
            </a:r>
          </a:p>
          <a:p>
            <a:r>
              <a:rPr lang="ru-RU" dirty="0"/>
              <a:t>Сумма баллов:</a:t>
            </a:r>
            <a:r>
              <a:rPr lang="en-US" dirty="0"/>
              <a:t> 85</a:t>
            </a:r>
            <a:r>
              <a:rPr lang="ru-RU" dirty="0"/>
              <a:t> баллов</a:t>
            </a:r>
          </a:p>
          <a:p>
            <a:r>
              <a:rPr lang="ru-RU" dirty="0"/>
              <a:t>27.05.2020</a:t>
            </a:r>
            <a:endParaRPr lang="en-US" dirty="0"/>
          </a:p>
          <a:p>
            <a:r>
              <a:rPr lang="ru-RU" dirty="0"/>
              <a:t>Калинин В.И.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C811F-284F-4561-8019-BF9750D76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РК №2</a:t>
            </a:r>
          </a:p>
        </p:txBody>
      </p:sp>
    </p:spTree>
    <p:extLst>
      <p:ext uri="{BB962C8B-B14F-4D97-AF65-F5344CB8AC3E}">
        <p14:creationId xmlns:p14="http://schemas.microsoft.com/office/powerpoint/2010/main" val="353077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83511" y="4503980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РК №2</a:t>
            </a:r>
          </a:p>
          <a:p>
            <a:r>
              <a:rPr lang="ru-RU" sz="1600" dirty="0"/>
              <a:t>Зачтено 31.03.20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A2F1C-F466-4CF0-BE0A-8F2215AED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№3</a:t>
            </a:r>
          </a:p>
        </p:txBody>
      </p:sp>
    </p:spTree>
    <p:extLst>
      <p:ext uri="{BB962C8B-B14F-4D97-AF65-F5344CB8AC3E}">
        <p14:creationId xmlns:p14="http://schemas.microsoft.com/office/powerpoint/2010/main" val="332666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54" y="0"/>
            <a:ext cx="7498668" cy="4656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098" y="554477"/>
            <a:ext cx="1254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22 </a:t>
            </a:r>
            <a:r>
              <a:rPr lang="ru-RU" sz="1600" dirty="0"/>
              <a:t>вариант</a:t>
            </a:r>
          </a:p>
        </p:txBody>
      </p:sp>
    </p:spTree>
    <p:extLst>
      <p:ext uri="{BB962C8B-B14F-4D97-AF65-F5344CB8AC3E}">
        <p14:creationId xmlns:p14="http://schemas.microsoft.com/office/powerpoint/2010/main" val="383134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36" y="9762"/>
            <a:ext cx="7272164" cy="5133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459" y="42801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Фланец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0E884-3BFB-428C-951C-B587D058FF5D}"/>
              </a:ext>
            </a:extLst>
          </p:cNvPr>
          <p:cNvSpPr txBox="1"/>
          <p:nvPr/>
        </p:nvSpPr>
        <p:spPr>
          <a:xfrm>
            <a:off x="7428666" y="3751042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10.04.20</a:t>
            </a:r>
          </a:p>
        </p:txBody>
      </p:sp>
    </p:spTree>
    <p:extLst>
      <p:ext uri="{BB962C8B-B14F-4D97-AF65-F5344CB8AC3E}">
        <p14:creationId xmlns:p14="http://schemas.microsoft.com/office/powerpoint/2010/main" val="261826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63" y="0"/>
            <a:ext cx="7262437" cy="5126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915" y="428017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Винт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7FC9C-783B-42DD-8FD7-0E674956C1B5}"/>
              </a:ext>
            </a:extLst>
          </p:cNvPr>
          <p:cNvSpPr txBox="1"/>
          <p:nvPr/>
        </p:nvSpPr>
        <p:spPr>
          <a:xfrm>
            <a:off x="7181711" y="3690972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10.04.20</a:t>
            </a:r>
          </a:p>
        </p:txBody>
      </p:sp>
    </p:spTree>
    <p:extLst>
      <p:ext uri="{BB962C8B-B14F-4D97-AF65-F5344CB8AC3E}">
        <p14:creationId xmlns:p14="http://schemas.microsoft.com/office/powerpoint/2010/main" val="50088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63" y="0"/>
            <a:ext cx="3647894" cy="5153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471" y="690662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Спецификация</a:t>
            </a:r>
          </a:p>
          <a:p>
            <a:r>
              <a:rPr lang="ru-RU" sz="1600" dirty="0"/>
              <a:t>Зачтено 10.04.20</a:t>
            </a:r>
          </a:p>
        </p:txBody>
      </p:sp>
    </p:spTree>
    <p:extLst>
      <p:ext uri="{BB962C8B-B14F-4D97-AF65-F5344CB8AC3E}">
        <p14:creationId xmlns:p14="http://schemas.microsoft.com/office/powerpoint/2010/main" val="28182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BD5C5-91F4-48E6-92DB-8B1CDA684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РК №3</a:t>
            </a:r>
          </a:p>
        </p:txBody>
      </p:sp>
    </p:spTree>
    <p:extLst>
      <p:ext uri="{BB962C8B-B14F-4D97-AF65-F5344CB8AC3E}">
        <p14:creationId xmlns:p14="http://schemas.microsoft.com/office/powerpoint/2010/main" val="125336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4186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7537" y="4505611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РК №3</a:t>
            </a:r>
          </a:p>
          <a:p>
            <a:r>
              <a:rPr lang="ru-RU" sz="1600" dirty="0"/>
              <a:t>Зачтено 10.04.20</a:t>
            </a:r>
          </a:p>
        </p:txBody>
      </p:sp>
    </p:spTree>
    <p:extLst>
      <p:ext uri="{BB962C8B-B14F-4D97-AF65-F5344CB8AC3E}">
        <p14:creationId xmlns:p14="http://schemas.microsoft.com/office/powerpoint/2010/main" val="148943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09" y="0"/>
            <a:ext cx="5112201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562" y="622570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Деталь 4.2</a:t>
            </a:r>
          </a:p>
        </p:txBody>
      </p:sp>
    </p:spTree>
    <p:extLst>
      <p:ext uri="{BB962C8B-B14F-4D97-AF65-F5344CB8AC3E}">
        <p14:creationId xmlns:p14="http://schemas.microsoft.com/office/powerpoint/2010/main" val="388187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39E34-7D57-4E2D-94C8-5ECB505AF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№1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3A55E4-C26A-461C-80F0-C9397CC30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Штуцер</a:t>
            </a:r>
          </a:p>
        </p:txBody>
      </p:sp>
    </p:spTree>
    <p:extLst>
      <p:ext uri="{BB962C8B-B14F-4D97-AF65-F5344CB8AC3E}">
        <p14:creationId xmlns:p14="http://schemas.microsoft.com/office/powerpoint/2010/main" val="174186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83" y="9030"/>
            <a:ext cx="6843439" cy="51344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737" y="564203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Эскиз детали 4.2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B336-06FC-4E49-AF1F-86E701D0ACD1}"/>
              </a:ext>
            </a:extLst>
          </p:cNvPr>
          <p:cNvSpPr txBox="1"/>
          <p:nvPr/>
        </p:nvSpPr>
        <p:spPr>
          <a:xfrm>
            <a:off x="6641080" y="346404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21.04.20</a:t>
            </a:r>
          </a:p>
        </p:txBody>
      </p:sp>
    </p:spTree>
    <p:extLst>
      <p:ext uri="{BB962C8B-B14F-4D97-AF65-F5344CB8AC3E}">
        <p14:creationId xmlns:p14="http://schemas.microsoft.com/office/powerpoint/2010/main" val="163542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431239" y="449155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19" y="564204"/>
            <a:ext cx="19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Эскиз штуцера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AF1EA-C9B0-471F-9C04-ADAB61C58FC6}"/>
              </a:ext>
            </a:extLst>
          </p:cNvPr>
          <p:cNvSpPr txBox="1"/>
          <p:nvPr/>
        </p:nvSpPr>
        <p:spPr>
          <a:xfrm>
            <a:off x="6433100" y="2729852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03.03.20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3A997-5729-434C-A944-0098F725C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№2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F142AB-9781-44C7-AAA0-75DC45B7C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Деталь №1</a:t>
            </a:r>
          </a:p>
        </p:txBody>
      </p:sp>
    </p:spTree>
    <p:extLst>
      <p:ext uri="{BB962C8B-B14F-4D97-AF65-F5344CB8AC3E}">
        <p14:creationId xmlns:p14="http://schemas.microsoft.com/office/powerpoint/2010/main" val="39811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482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Эскиз детали №1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2" y="0"/>
            <a:ext cx="6858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0F7DF-7766-4CD7-A90D-28CD6FA1DB27}"/>
              </a:ext>
            </a:extLst>
          </p:cNvPr>
          <p:cNvSpPr txBox="1"/>
          <p:nvPr/>
        </p:nvSpPr>
        <p:spPr>
          <a:xfrm>
            <a:off x="6480893" y="3437343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28.03.20</a:t>
            </a:r>
          </a:p>
        </p:txBody>
      </p:sp>
    </p:spTree>
    <p:extLst>
      <p:ext uri="{BB962C8B-B14F-4D97-AF65-F5344CB8AC3E}">
        <p14:creationId xmlns:p14="http://schemas.microsoft.com/office/powerpoint/2010/main" val="185267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181490" y="4806008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47" y="1990"/>
            <a:ext cx="7301554" cy="5141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943584"/>
            <a:ext cx="20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Чертеж детали №1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4D088-074C-44BC-B6B5-63842A817C99}"/>
              </a:ext>
            </a:extLst>
          </p:cNvPr>
          <p:cNvSpPr txBox="1"/>
          <p:nvPr/>
        </p:nvSpPr>
        <p:spPr>
          <a:xfrm>
            <a:off x="6320706" y="3744367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28.03.20</a:t>
            </a:r>
          </a:p>
        </p:txBody>
      </p:sp>
    </p:spTree>
    <p:extLst>
      <p:ext uri="{BB962C8B-B14F-4D97-AF65-F5344CB8AC3E}">
        <p14:creationId xmlns:p14="http://schemas.microsoft.com/office/powerpoint/2010/main" val="296279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7B993-1D7F-44CF-BF19-51F3E6EDB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№2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7CB345-0C98-44BD-90D8-D21CC059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Деталь №2</a:t>
            </a:r>
          </a:p>
        </p:txBody>
      </p:sp>
    </p:spTree>
    <p:extLst>
      <p:ext uri="{BB962C8B-B14F-4D97-AF65-F5344CB8AC3E}">
        <p14:creationId xmlns:p14="http://schemas.microsoft.com/office/powerpoint/2010/main" val="85267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8974"/>
            <a:ext cx="2136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Эскиз детали №2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DF8D6-C4F9-4856-95CB-E83131B67C01}"/>
              </a:ext>
            </a:extLst>
          </p:cNvPr>
          <p:cNvSpPr txBox="1"/>
          <p:nvPr/>
        </p:nvSpPr>
        <p:spPr>
          <a:xfrm>
            <a:off x="6287334" y="3343900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31.03.20</a:t>
            </a:r>
          </a:p>
        </p:txBody>
      </p:sp>
    </p:spTree>
    <p:extLst>
      <p:ext uri="{BB962C8B-B14F-4D97-AF65-F5344CB8AC3E}">
        <p14:creationId xmlns:p14="http://schemas.microsoft.com/office/powerpoint/2010/main" val="221331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62" y="0"/>
            <a:ext cx="7289160" cy="5143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Чертеж детали №2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34917-D766-4F94-BE37-33A1F18DF388}"/>
              </a:ext>
            </a:extLst>
          </p:cNvPr>
          <p:cNvSpPr txBox="1"/>
          <p:nvPr/>
        </p:nvSpPr>
        <p:spPr>
          <a:xfrm>
            <a:off x="6374102" y="3670949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31.03.20</a:t>
            </a:r>
          </a:p>
        </p:txBody>
      </p:sp>
    </p:spTree>
    <p:extLst>
      <p:ext uri="{BB962C8B-B14F-4D97-AF65-F5344CB8AC3E}">
        <p14:creationId xmlns:p14="http://schemas.microsoft.com/office/powerpoint/2010/main" val="2290188119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129</Words>
  <Application>Microsoft Office PowerPoint</Application>
  <PresentationFormat>Экран (16:9)</PresentationFormat>
  <Paragraphs>47</Paragraphs>
  <Slides>20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Arial</vt:lpstr>
      <vt:lpstr>Calibri</vt:lpstr>
      <vt:lpstr>1_Тема Office</vt:lpstr>
      <vt:lpstr>Группа РК6-26Б Сергеева Д.К. Инженерная графика</vt:lpstr>
      <vt:lpstr>Модуль №1</vt:lpstr>
      <vt:lpstr>Презентация PowerPoint</vt:lpstr>
      <vt:lpstr>Модуль №2</vt:lpstr>
      <vt:lpstr>Презентация PowerPoint</vt:lpstr>
      <vt:lpstr>Презентация PowerPoint</vt:lpstr>
      <vt:lpstr>Модуль №2</vt:lpstr>
      <vt:lpstr>Презентация PowerPoint</vt:lpstr>
      <vt:lpstr>Презентация PowerPoint</vt:lpstr>
      <vt:lpstr>РК №2</vt:lpstr>
      <vt:lpstr>Презентация PowerPoint</vt:lpstr>
      <vt:lpstr>Модуль №3</vt:lpstr>
      <vt:lpstr>Презентация PowerPoint</vt:lpstr>
      <vt:lpstr>Презентация PowerPoint</vt:lpstr>
      <vt:lpstr>Презентация PowerPoint</vt:lpstr>
      <vt:lpstr>Презентация PowerPoint</vt:lpstr>
      <vt:lpstr>РК №3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dc:creator>Ульна</dc:creator>
  <cp:lastModifiedBy>Diana</cp:lastModifiedBy>
  <cp:revision>64</cp:revision>
  <dcterms:modified xsi:type="dcterms:W3CDTF">2020-06-02T07:48:08Z</dcterms:modified>
</cp:coreProperties>
</file>